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70" r:id="rId2"/>
    <p:sldMasterId id="2147483660" r:id="rId3"/>
    <p:sldMasterId id="2147483680" r:id="rId4"/>
  </p:sldMasterIdLst>
  <p:sldIdLst>
    <p:sldId id="265" r:id="rId5"/>
    <p:sldId id="266" r:id="rId6"/>
    <p:sldId id="267" r:id="rId7"/>
    <p:sldId id="268" r:id="rId8"/>
    <p:sldId id="271" r:id="rId9"/>
    <p:sldId id="272" r:id="rId10"/>
    <p:sldId id="269" r:id="rId11"/>
    <p:sldId id="270" r:id="rId12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anumGothic" panose="020D0604000000000000" pitchFamily="34" charset="-127"/>
      <p:regular r:id="rId17"/>
      <p:bold r:id="rId18"/>
    </p:embeddedFont>
    <p:embeddedFont>
      <p:font typeface="NANUMGOTHIC EXTRABOLD" panose="020D0604000000000000" pitchFamily="34" charset="-127"/>
      <p:bold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Open Sans Light" panose="020B0306030504020204" pitchFamily="34" charset="0"/>
      <p:regular r:id="rId24"/>
      <p: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Theme" id="{9A4B4352-0B75-6648-B782-EE31C9B6AE2C}">
          <p14:sldIdLst>
            <p14:sldId id="265"/>
            <p14:sldId id="266"/>
          </p14:sldIdLst>
        </p14:section>
        <p14:section name="Blue Theme" id="{CE4F2BD6-B21C-5844-82E4-D645C6097382}">
          <p14:sldIdLst>
            <p14:sldId id="267"/>
            <p14:sldId id="268"/>
          </p14:sldIdLst>
        </p14:section>
        <p14:section name="Dark Theme" id="{D013FFD1-3962-A84E-BAE0-A18BADFF55FB}">
          <p14:sldIdLst>
            <p14:sldId id="271"/>
            <p14:sldId id="272"/>
          </p14:sldIdLst>
        </p14:section>
        <p14:section name="White Theme" id="{6E59621E-F2C4-1842-B418-8F11A4C4840E}">
          <p14:sldIdLst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0548"/>
    <a:srgbClr val="1F1F1F"/>
    <a:srgbClr val="512BD4"/>
    <a:srgbClr val="B9AAEF"/>
    <a:srgbClr val="B9AAEE"/>
    <a:srgbClr val="190649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09"/>
    <p:restoredTop sz="94694"/>
  </p:normalViewPr>
  <p:slideViewPr>
    <p:cSldViewPr snapToGrid="0">
      <p:cViewPr varScale="1">
        <p:scale>
          <a:sx n="121" d="100"/>
          <a:sy n="121" d="100"/>
        </p:scale>
        <p:origin x="1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4980549"/>
            <a:ext cx="9144000" cy="538309"/>
          </a:xfrm>
        </p:spPr>
        <p:txBody>
          <a:bodyPr>
            <a:noAutofit/>
          </a:bodyPr>
          <a:lstStyle>
            <a:lvl1pPr marL="0" indent="0" algn="l">
              <a:buNone/>
              <a:defRPr sz="2800" b="1" i="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A8FB7-7F22-E380-1D31-221E2AC0BE88}"/>
              </a:ext>
            </a:extLst>
          </p:cNvPr>
          <p:cNvSpPr txBox="1"/>
          <p:nvPr userDrawn="1"/>
        </p:nvSpPr>
        <p:spPr>
          <a:xfrm>
            <a:off x="703730" y="2578125"/>
            <a:ext cx="47307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800" b="1" i="0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.NET Conf 202</a:t>
            </a:r>
            <a:r>
              <a:rPr kumimoji="1" lang="en-US" altLang="ko-KR" sz="4800" b="1" i="0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3</a:t>
            </a:r>
            <a:endParaRPr kumimoji="1" lang="en-US" altLang="ko-Kore-KR" sz="4800" b="1" i="0" dirty="0">
              <a:solidFill>
                <a:schemeClr val="bg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  <a:p>
            <a:r>
              <a:rPr kumimoji="1" lang="en-US" altLang="ko-Kore-KR" sz="4800" b="1" i="0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x Seoul</a:t>
            </a:r>
            <a:endParaRPr kumimoji="1" lang="ko-Kore-KR" altLang="en-US" sz="4800" b="1" i="0" dirty="0">
              <a:solidFill>
                <a:schemeClr val="bg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28ACCA7-8F57-9D0D-313D-48274F1D8B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7764" y="1403510"/>
            <a:ext cx="3632200" cy="1054100"/>
          </a:xfrm>
          <a:prstGeom prst="rect">
            <a:avLst/>
          </a:prstGeom>
        </p:spPr>
      </p:pic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4D1AA9C0-4BE5-B496-6376-92047F223283}"/>
              </a:ext>
            </a:extLst>
          </p:cNvPr>
          <p:cNvCxnSpPr/>
          <p:nvPr userDrawn="1"/>
        </p:nvCxnSpPr>
        <p:spPr>
          <a:xfrm>
            <a:off x="703730" y="4527274"/>
            <a:ext cx="696927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헬멧이(가) 표시된 사진&#10;&#10;자동 생성된 설명">
            <a:extLst>
              <a:ext uri="{FF2B5EF4-FFF2-40B4-BE49-F238E27FC236}">
                <a16:creationId xmlns:a16="http://schemas.microsoft.com/office/drawing/2014/main" id="{7E361B7E-77EC-CCD8-CEEC-2107FEA3E32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47253" y="2283048"/>
            <a:ext cx="9392478" cy="528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4980549"/>
            <a:ext cx="9144000" cy="538309"/>
          </a:xfrm>
        </p:spPr>
        <p:txBody>
          <a:bodyPr>
            <a:noAutofit/>
          </a:bodyPr>
          <a:lstStyle>
            <a:lvl1pPr marL="0" indent="0" algn="l">
              <a:buNone/>
              <a:defRPr sz="2800" b="1" i="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A8FB7-7F22-E380-1D31-221E2AC0BE88}"/>
              </a:ext>
            </a:extLst>
          </p:cNvPr>
          <p:cNvSpPr txBox="1"/>
          <p:nvPr userDrawn="1"/>
        </p:nvSpPr>
        <p:spPr>
          <a:xfrm>
            <a:off x="703730" y="2578125"/>
            <a:ext cx="47307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800" b="1" i="0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.NET Conf 202</a:t>
            </a:r>
            <a:r>
              <a:rPr kumimoji="1" lang="en-US" altLang="ko-KR" sz="4800" b="1" i="0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3</a:t>
            </a:r>
            <a:endParaRPr kumimoji="1" lang="en-US" altLang="ko-Kore-KR" sz="4800" b="1" i="0" dirty="0">
              <a:solidFill>
                <a:schemeClr val="bg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  <a:p>
            <a:r>
              <a:rPr kumimoji="1" lang="en-US" altLang="ko-Kore-KR" sz="4800" b="1" i="0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x Seoul</a:t>
            </a:r>
            <a:endParaRPr kumimoji="1" lang="ko-Kore-KR" altLang="en-US" sz="4800" b="1" i="0" dirty="0">
              <a:solidFill>
                <a:schemeClr val="bg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28ACCA7-8F57-9D0D-313D-48274F1D8B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7764" y="1403510"/>
            <a:ext cx="3632200" cy="1054100"/>
          </a:xfrm>
          <a:prstGeom prst="rect">
            <a:avLst/>
          </a:prstGeom>
        </p:spPr>
      </p:pic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4D1AA9C0-4BE5-B496-6376-92047F223283}"/>
              </a:ext>
            </a:extLst>
          </p:cNvPr>
          <p:cNvCxnSpPr/>
          <p:nvPr userDrawn="1"/>
        </p:nvCxnSpPr>
        <p:spPr>
          <a:xfrm>
            <a:off x="703730" y="4527274"/>
            <a:ext cx="696927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 descr="헬멧이(가) 표시된 사진&#10;&#10;자동 생성된 설명">
            <a:extLst>
              <a:ext uri="{FF2B5EF4-FFF2-40B4-BE49-F238E27FC236}">
                <a16:creationId xmlns:a16="http://schemas.microsoft.com/office/drawing/2014/main" id="{7E361B7E-77EC-CCD8-CEEC-2107FEA3E32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47253" y="2283048"/>
            <a:ext cx="9392478" cy="528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04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44925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8085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280391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29633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913354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53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9584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851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4980549"/>
            <a:ext cx="9144000" cy="538309"/>
          </a:xfrm>
        </p:spPr>
        <p:txBody>
          <a:bodyPr>
            <a:noAutofit/>
          </a:bodyPr>
          <a:lstStyle>
            <a:lvl1pPr marL="0" indent="0" algn="l">
              <a:buNone/>
              <a:defRPr sz="2800" b="1" i="0"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A8FB7-7F22-E380-1D31-221E2AC0BE88}"/>
              </a:ext>
            </a:extLst>
          </p:cNvPr>
          <p:cNvSpPr txBox="1"/>
          <p:nvPr userDrawn="1"/>
        </p:nvSpPr>
        <p:spPr>
          <a:xfrm>
            <a:off x="703730" y="2578125"/>
            <a:ext cx="47307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800" b="1" i="0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.NET Conf 202</a:t>
            </a:r>
            <a:r>
              <a:rPr kumimoji="1" lang="en-US" altLang="ko-KR" sz="4800" b="1" i="0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3</a:t>
            </a:r>
            <a:endParaRPr kumimoji="1" lang="en-US" altLang="ko-Kore-KR" sz="4800" b="1" i="0" dirty="0">
              <a:solidFill>
                <a:schemeClr val="bg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  <a:p>
            <a:r>
              <a:rPr kumimoji="1" lang="en-US" altLang="ko-Kore-KR" sz="4800" b="1" i="0" dirty="0">
                <a:solidFill>
                  <a:schemeClr val="bg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x Seoul</a:t>
            </a:r>
            <a:endParaRPr kumimoji="1" lang="ko-Kore-KR" altLang="en-US" sz="4800" b="1" i="0" dirty="0">
              <a:solidFill>
                <a:schemeClr val="bg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28ACCA7-8F57-9D0D-313D-48274F1D8B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7764" y="1403510"/>
            <a:ext cx="3632200" cy="1054100"/>
          </a:xfrm>
          <a:prstGeom prst="rect">
            <a:avLst/>
          </a:prstGeom>
        </p:spPr>
      </p:pic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4D1AA9C0-4BE5-B496-6376-92047F223283}"/>
              </a:ext>
            </a:extLst>
          </p:cNvPr>
          <p:cNvCxnSpPr/>
          <p:nvPr userDrawn="1"/>
        </p:nvCxnSpPr>
        <p:spPr>
          <a:xfrm>
            <a:off x="703730" y="4527274"/>
            <a:ext cx="696927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헬멧이(가) 표시된 사진&#10;&#10;자동 생성된 설명">
            <a:extLst>
              <a:ext uri="{FF2B5EF4-FFF2-40B4-BE49-F238E27FC236}">
                <a16:creationId xmlns:a16="http://schemas.microsoft.com/office/drawing/2014/main" id="{FF20B4A1-2D79-F7AB-7CCD-D6190553F49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47253" y="2283048"/>
            <a:ext cx="9392478" cy="528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907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9274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70564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97895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37982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bg>
      <p:bgPr>
        <a:solidFill>
          <a:srgbClr val="1905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377359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727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6141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660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4980549"/>
            <a:ext cx="9144000" cy="538309"/>
          </a:xfrm>
        </p:spPr>
        <p:txBody>
          <a:bodyPr>
            <a:noAutofit/>
          </a:bodyPr>
          <a:lstStyle>
            <a:lvl1pPr marL="0" indent="0" algn="l">
              <a:buNone/>
              <a:defRPr sz="2800" b="1" i="0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9A8FB7-7F22-E380-1D31-221E2AC0BE88}"/>
              </a:ext>
            </a:extLst>
          </p:cNvPr>
          <p:cNvSpPr txBox="1"/>
          <p:nvPr userDrawn="1"/>
        </p:nvSpPr>
        <p:spPr>
          <a:xfrm>
            <a:off x="703730" y="2578125"/>
            <a:ext cx="47307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800" b="1" i="0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.NET Conf 202</a:t>
            </a:r>
            <a:r>
              <a:rPr kumimoji="1" lang="en-US" altLang="ko-KR" sz="4800" b="1" i="0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3</a:t>
            </a:r>
            <a:endParaRPr kumimoji="1" lang="en-US" altLang="ko-Kore-KR" sz="4800" b="1" i="0" dirty="0">
              <a:solidFill>
                <a:schemeClr val="tx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  <a:p>
            <a:r>
              <a:rPr kumimoji="1" lang="en-US" altLang="ko-Kore-KR" sz="4800" b="1" i="0" dirty="0">
                <a:solidFill>
                  <a:schemeClr val="tx1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x Seoul</a:t>
            </a:r>
            <a:endParaRPr kumimoji="1" lang="ko-Kore-KR" altLang="en-US" sz="4800" b="1" i="0" dirty="0">
              <a:solidFill>
                <a:schemeClr val="tx1"/>
              </a:soli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28ACCA7-8F57-9D0D-313D-48274F1D8B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47764" y="1403510"/>
            <a:ext cx="3632200" cy="1054100"/>
          </a:xfrm>
          <a:prstGeom prst="rect">
            <a:avLst/>
          </a:prstGeom>
        </p:spPr>
      </p:pic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4D1AA9C0-4BE5-B496-6376-92047F223283}"/>
              </a:ext>
            </a:extLst>
          </p:cNvPr>
          <p:cNvCxnSpPr/>
          <p:nvPr userDrawn="1"/>
        </p:nvCxnSpPr>
        <p:spPr>
          <a:xfrm>
            <a:off x="703730" y="4527274"/>
            <a:ext cx="6969279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헬멧이(가) 표시된 사진&#10;&#10;자동 생성된 설명">
            <a:extLst>
              <a:ext uri="{FF2B5EF4-FFF2-40B4-BE49-F238E27FC236}">
                <a16:creationId xmlns:a16="http://schemas.microsoft.com/office/drawing/2014/main" id="{FF20B4A1-2D79-F7AB-7CCD-D6190553F49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47253" y="2283048"/>
            <a:ext cx="9392478" cy="528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6321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21765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55079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1080094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79988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40022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9859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4200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8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6.jp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7.jpg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32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12/10/22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C637899-29F5-CF0D-BC06-464CFF1DBD7A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9939"/>
            <a:ext cx="12192000" cy="6838122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12/10/22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739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EC2931D-4016-1793-9FDA-1F53693ACE79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17721" y="-1"/>
            <a:ext cx="12209721" cy="684806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12/10/22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0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12/10/22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868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tx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7833B4-E017-F4CB-B8AC-C0F2C3C1A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0026F-5475-5DA0-6C60-D6F2FF1264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412401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AECE2C6-1731-12B4-9829-456E27390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247610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7997648-24E5-71CC-6A27-330B609AB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14A490F6-4F8E-1142-CA5A-55B5395584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177877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14A36AA-B21E-4A33-3DF3-49EC600FF6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1109415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819279E-F47C-9D86-B429-BAB120914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4F9873C5-0593-E172-56DC-9527C6DB208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4055595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C7DE6C6A-B8E8-C751-8358-534109E87C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49195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E5536D9E-C118-1935-26B7-85A281B70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9F972E43-6D44-A0E2-EA7D-0EAEA6C522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402846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0</Words>
  <Application>Microsoft Macintosh PowerPoint</Application>
  <PresentationFormat>와이드스크린</PresentationFormat>
  <Paragraphs>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Calibri</vt:lpstr>
      <vt:lpstr>NanumGothic</vt:lpstr>
      <vt:lpstr>Open Sans Light</vt:lpstr>
      <vt:lpstr>NANUMGOTHIC EXTRABOLD</vt:lpstr>
      <vt:lpstr>Open Sans</vt:lpstr>
      <vt:lpstr>Arial</vt:lpstr>
      <vt:lpstr>Office Theme</vt:lpstr>
      <vt:lpstr>2_Office Theme</vt:lpstr>
      <vt:lpstr>1_Office Theme</vt:lpstr>
      <vt:lpstr>3_Office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Park Gusam</cp:lastModifiedBy>
  <cp:revision>24</cp:revision>
  <dcterms:created xsi:type="dcterms:W3CDTF">2022-10-11T15:09:05Z</dcterms:created>
  <dcterms:modified xsi:type="dcterms:W3CDTF">2022-12-10T12:11:50Z</dcterms:modified>
</cp:coreProperties>
</file>

<file path=docProps/thumbnail.jpeg>
</file>